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4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6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8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23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9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3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3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6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7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4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35DD2-2B9F-4C19-BFD7-402CF5AF1DA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B9E57-9BF2-4B64-94FC-CAF987388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94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uclidlibrary.org/Libraries/Common_Site_Images/teen_read_week.sflb.ash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66294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rsnelsons.com/files/mrsnelsons/book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4320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ice.lib.me.us/Book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6927"/>
            <a:ext cx="1938053" cy="105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46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acs</dc:creator>
  <cp:lastModifiedBy>acs</cp:lastModifiedBy>
  <cp:revision>2</cp:revision>
  <dcterms:created xsi:type="dcterms:W3CDTF">2011-10-19T18:24:33Z</dcterms:created>
  <dcterms:modified xsi:type="dcterms:W3CDTF">2011-10-19T19:16:29Z</dcterms:modified>
</cp:coreProperties>
</file>